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1FF39-5F9B-417D-9792-64972962AB94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A45C-2975-4697-A4D0-F4690FC999E9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2010-04-19T04:18:20Z</dcterms:created>
  <dcterms:modified xsi:type="dcterms:W3CDTF">2010-04-19T04:19:16Z</dcterms:modified>
</cp:coreProperties>
</file>